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  <p:embeddedFontLst>
    <p:embeddedFont>
      <p:font typeface="DM Sans Medium"/>
      <p:regular r:id="rId30"/>
    </p:embeddedFont>
    <p:embeddedFont>
      <p:font typeface="DM Sans Medium"/>
      <p:regular r:id="rId31"/>
    </p:embeddedFont>
    <p:embeddedFont>
      <p:font typeface="DM Sans Medium"/>
      <p:regular r:id="rId32"/>
    </p:embeddedFont>
    <p:embeddedFont>
      <p:font typeface="DM Sans Medium"/>
      <p:regular r:id="rId33"/>
    </p:embeddedFont>
    <p:embeddedFont>
      <p:font typeface="Inter"/>
      <p:regular r:id="rId34"/>
    </p:embeddedFont>
    <p:embeddedFont>
      <p:font typeface="Inter"/>
      <p:regular r:id="rId35"/>
    </p:embeddedFont>
    <p:embeddedFont>
      <p:font typeface="Inter"/>
      <p:regular r:id="rId36"/>
    </p:embeddedFont>
    <p:embeddedFont>
      <p:font typeface="Inter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Relationship Id="rId34" Type="http://schemas.openxmlformats.org/officeDocument/2006/relationships/font" Target="fonts/font5.fntdata"/><Relationship Id="rId35" Type="http://schemas.openxmlformats.org/officeDocument/2006/relationships/font" Target="fonts/font6.fntdata"/><Relationship Id="rId36" Type="http://schemas.openxmlformats.org/officeDocument/2006/relationships/font" Target="fonts/font7.fntdata"/><Relationship Id="rId3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Misinformation and media bias are major threats to public trust and healthy political discourse.
Social media accelerates the spread of false narratives much faster than fact-checkers can respond.
Knowledge Graphs provide a structured way to represent real-world facts and support logical reasoning.
Multi-Agent Systems enable distributed, specialized analysis tasks to be carried out in parallel.
Our proposed system combines these two powerful technologies - a dynamic Knowledge Graph and a Multi-Agent System - to detect bias and verify facts in real-time news evaluation.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0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Improved Multi-Agent Knowledge Sharing System for News Bias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Christopher Washer, Modupeola Fagbenro, Pavani Chella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336715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35" y="5483185"/>
            <a:ext cx="347663" cy="34766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065252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72" y="5483185"/>
            <a:ext cx="347663" cy="347663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2965" y="5458658"/>
            <a:ext cx="20110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 Contributors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90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Knowledge Graph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9604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37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Neo4j database aggregating facts, insights, and metadata for dynamic sharing and reasoning across agents.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90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Agent Manager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9604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37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Coordinates tasks and communication for efficient collaboration among specialized agents in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76657"/>
            <a:ext cx="10664071" cy="64761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5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2327" y="3479959"/>
            <a:ext cx="2621042" cy="7741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0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News API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903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API to collect news articles for building knowledge graph.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3479959"/>
            <a:ext cx="2961323" cy="8076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4542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AllSides Media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512385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annotate news articles with bias rating based on source.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782" y="3479959"/>
            <a:ext cx="2066568" cy="7921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4527233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Media Bias Fact Check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510837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verified fact checks to build evaluation dataset. 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Knowledge Graph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06166"/>
            <a:ext cx="586394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structured network representing news entities and their interconnections.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3073" y="2490192"/>
            <a:ext cx="586394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a centralized shared memory accessible by all agents.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3073" y="3274219"/>
            <a:ext cx="586394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updates with incoming articles and verified facts.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3073" y="4058245"/>
            <a:ext cx="586394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multi-hop reasoning to support fact-checking and bias detection.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3073" y="4842272"/>
            <a:ext cx="586394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accuracy and helps to minimize hallucinations common in large language models.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3517" y="1877378"/>
            <a:ext cx="4896445" cy="489644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73073" y="7270790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KG Builder Overview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1747242"/>
            <a:ext cx="4174212" cy="2579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6526" y="460438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Extract Triplets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6526" y="5084207"/>
            <a:ext cx="41742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entities and their relationships from unstructured news articles.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34" y="1747242"/>
            <a:ext cx="4174212" cy="25798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8034" y="460438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Connect to Article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28034" y="5084207"/>
            <a:ext cx="41742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each extracted triplet to its respective Article node in the graph.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543" y="1747242"/>
            <a:ext cx="4174331" cy="2579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9543" y="460438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Merge into KG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9543" y="5084207"/>
            <a:ext cx="417433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new nodes and relationships seamlessly into the existing Knowledge Graph.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6" y="6398895"/>
            <a:ext cx="13077349" cy="12289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94974"/>
            <a:ext cx="6244709" cy="42726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228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1481257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Example News Article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20624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"Trump holds firm on tariffs as the White House looks to calm nervous allies."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015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Extracted Triplets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35961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(Donald Trump) -[SUPPORTS]-&gt; (Global Tariffs)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038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(Donald Trump) -[INVOLVED_IN]-&gt; (United States)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480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(Republican Party) -[INVOLVED_IN]-&gt; (Global Tariffs)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9227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(Jamie Dimon) -[AFFILIATED_WITH]-&gt; (Jpmorgan Chase)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727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(Dave Portnoy) -[AFFILIATED_WITH]-&gt; (Barstool Sports)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329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(Dave Portnoy) -[SUPPORTS]-&gt; (Donald Trump)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Fact-Checker Agent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0619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598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down claims into structured components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06197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7598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Querying the Knowledge Graph for evidence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06197"/>
            <a:ext cx="4158615" cy="2570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57598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grounded LLM prompts and delivering verdicts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567928"/>
            <a:ext cx="11856839" cy="70937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Detection Agent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Article Parsing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key information from articles for detailed analysis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3301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Retrieves Similar Articles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the Knowledge Graph to find related articles for comparison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Structural Similarity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bias classification accuracy by examining article structures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8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70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Misinformation and media bias threaten public trust and political discourse.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621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media accelerates the spread of false narratives faster than fact-checkers can respond.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Graphs (KGs) structure real-world facts to support reasoning.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723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Multi-Agent Systems (MAS) enable distributed, specialized analysis tasks.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774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proposed system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combines MAS and a dynamic KG to detect bias and verify facts in real-time news evaluation.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5584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03" y="499586"/>
            <a:ext cx="11514534" cy="262925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3" y="3332798"/>
            <a:ext cx="11310580" cy="4397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Experimental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986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Fact-Checking Improvements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claims recall: +257%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 F1: 0.49 → 0.63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 F1: 0.77 → 0.82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Detection Gains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Accuracy: 0.735 → 0.823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Cohen's Kappa: +53%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 F1: 0.615 → 0.76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3219"/>
            <a:ext cx="49102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 of Key Contributions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 multi-agent system combining LLMs and Knowledge Graphs.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08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significant improvements in bias detection and fact-checking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3934"/>
            <a:ext cx="52276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Research Objectives and Results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619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that KG integration improves LLM system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61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measurable gains across key evaluation metrics.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64649"/>
            <a:ext cx="38853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Applications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65301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deployment in journalism for rapid bias and fact-checking.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9723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media literacy education and critical news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56185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25697" y="1657350"/>
            <a:ext cx="30480" cy="5955149"/>
          </a:xfrm>
          <a:prstGeom prst="roundRect">
            <a:avLst>
              <a:gd name="adj" fmla="val 110604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6748046" y="1894880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6272867" y="1657350"/>
            <a:ext cx="505658" cy="5056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04" y="1699439"/>
            <a:ext cx="337066" cy="4213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408" y="1730335"/>
            <a:ext cx="619446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Architectural Enhancements: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agent communication; allow agents to update the Knowledge Graph dynamically.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748046" y="3496032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D3D1C9"/>
          </a:solidFill>
          <a:ln/>
        </p:spPr>
      </p:sp>
      <p:sp>
        <p:nvSpPr>
          <p:cNvPr id="10" name="Shape 6"/>
          <p:cNvSpPr/>
          <p:nvPr/>
        </p:nvSpPr>
        <p:spPr>
          <a:xfrm>
            <a:off x="6272867" y="3258502"/>
            <a:ext cx="505658" cy="5056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7"/>
          <p:cNvSpPr/>
          <p:nvPr/>
        </p:nvSpPr>
        <p:spPr>
          <a:xfrm>
            <a:off x="6357104" y="3300591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7649408" y="3331488"/>
            <a:ext cx="619446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Knowledge Graph Upgrades: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vector embeddings (GraphRAG) and time-sensitive weighting.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748046" y="5097185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D3D1C9"/>
          </a:solidFill>
          <a:ln/>
        </p:spPr>
      </p:sp>
      <p:sp>
        <p:nvSpPr>
          <p:cNvPr id="14" name="Shape 10"/>
          <p:cNvSpPr/>
          <p:nvPr/>
        </p:nvSpPr>
        <p:spPr>
          <a:xfrm>
            <a:off x="6272867" y="4859655"/>
            <a:ext cx="505658" cy="5056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5" name="Text 11"/>
          <p:cNvSpPr/>
          <p:nvPr/>
        </p:nvSpPr>
        <p:spPr>
          <a:xfrm>
            <a:off x="6357104" y="4901744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649408" y="4932640"/>
            <a:ext cx="619446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Agent Types: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rhetorical analysis, credibility checking, and narrative framing agents.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6748046" y="6698337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D3D1C9"/>
          </a:solidFill>
          <a:ln/>
        </p:spPr>
      </p:sp>
      <p:sp>
        <p:nvSpPr>
          <p:cNvPr id="18" name="Shape 14"/>
          <p:cNvSpPr/>
          <p:nvPr/>
        </p:nvSpPr>
        <p:spPr>
          <a:xfrm>
            <a:off x="6272867" y="6460807"/>
            <a:ext cx="505658" cy="50565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9" name="Text 15"/>
          <p:cNvSpPr/>
          <p:nvPr/>
        </p:nvSpPr>
        <p:spPr>
          <a:xfrm>
            <a:off x="6357104" y="6502896"/>
            <a:ext cx="337066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7649408" y="6533793"/>
            <a:ext cx="619446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Considerations: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scalability, robust error handling, user-specific interfaces, and ethical guidelines.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82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989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fact-checking cannot match the speed and volume of online content.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411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 detection requires nuanced understanding beyond simple text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3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Language Models (LLMs) alone struggle with factual grounding and context.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54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systems enhanced with KGs can provide faster, more reliable news evaluation by grounding AI reasoning in real-world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1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Research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03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Primary objectives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858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Assess the impact of shared KG-based memory in a multi-agent system on news bias detection and fact-checking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67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Measure the performance difference between multi-agent systems with and without KG integration to show the effect a KG can have in addressing complex news evaluation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32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46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Research Questions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3582"/>
            <a:ext cx="47616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Specific Research Questions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6590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What is the impact of knowledge graph integration into multi-agent system capabilities in bias detection, fact-checking, and overall system evaluation?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88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Approach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1282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Fact-Checking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9899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focus on verifying content by performing context evaluation for accurate assessments.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641282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808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Detection 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9899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compare new articles to ones available in knowledge to evaluate news.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641282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80857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Knowledge Graph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65332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use the knowledge graph to enhance decision-making.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641282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808577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External Tools 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65332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NewsAPI to build comprehensive news knowledge graph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243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16" y="1744266"/>
            <a:ext cx="13079968" cy="12268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6" y="3275528"/>
            <a:ext cx="13079968" cy="122682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6" y="4806791"/>
            <a:ext cx="13079968" cy="122682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6" y="6338054"/>
            <a:ext cx="13079968" cy="1226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90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Fact-Checker Agent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9604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37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news claims by cross-referencing trusted sources and real-time Knowledge Graph data for factual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90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Bias Detection Agent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9604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37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political bias through language cues and ideological framing using NLP models with Knowledge Graph context.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2025-04-30T00:15:42Z</dcterms:created>
  <dcterms:modified xsi:type="dcterms:W3CDTF">2025-04-30T00:15:42Z</dcterms:modified>
</cp:coreProperties>
</file>